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4"/>
  </p:notesMasterIdLst>
  <p:sldIdLst>
    <p:sldId id="275" r:id="rId2"/>
    <p:sldId id="276" r:id="rId3"/>
    <p:sldId id="278" r:id="rId4"/>
    <p:sldId id="279" r:id="rId5"/>
    <p:sldId id="280" r:id="rId6"/>
    <p:sldId id="330" r:id="rId7"/>
    <p:sldId id="281" r:id="rId8"/>
    <p:sldId id="282" r:id="rId9"/>
    <p:sldId id="312" r:id="rId10"/>
    <p:sldId id="313" r:id="rId11"/>
    <p:sldId id="358" r:id="rId12"/>
    <p:sldId id="332"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12" d="100"/>
          <a:sy n="112" d="100"/>
        </p:scale>
        <p:origin x="248"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emf"/><Relationship Id="rId1" Type="http://schemas.openxmlformats.org/officeDocument/2006/relationships/slideLayout" Target="../slideLayouts/slideLayout2.xml"/><Relationship Id="rId4" Type="http://schemas.openxmlformats.org/officeDocument/2006/relationships/image" Target="../media/image6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a:t>
            </a:r>
            <a:r>
              <a:rPr lang="en-US" sz="2000"/>
              <a:t>: </a:t>
            </a:r>
            <a:r>
              <a:rPr lang="en-US" sz="2000" b="1"/>
              <a:t>4.305</a:t>
            </a:r>
            <a:r>
              <a:rPr lang="en-US" sz="2000"/>
              <a:t>,</a:t>
            </a:r>
            <a:r>
              <a:rPr lang="en-US" sz="2000" b="1"/>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[2]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4"/>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15150</TotalTime>
  <Words>8018</Words>
  <Application>Microsoft Macintosh PowerPoint</Application>
  <PresentationFormat>On-screen Show (16:9)</PresentationFormat>
  <Paragraphs>1040</Paragraphs>
  <Slides>62</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1167</cp:revision>
  <cp:lastPrinted>2018-04-16T09:12:53Z</cp:lastPrinted>
  <dcterms:created xsi:type="dcterms:W3CDTF">2018-03-13T10:23:44Z</dcterms:created>
  <dcterms:modified xsi:type="dcterms:W3CDTF">2018-09-10T15:24:51Z</dcterms:modified>
</cp:coreProperties>
</file>